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28FB4F0-46C0-44BD-A5F8-F4DD5F888FEB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101960" y="2120040"/>
            <a:ext cx="7933680" cy="384228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Roles of 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Migratory Waterbirds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32000" y="2016000"/>
            <a:ext cx="9071280" cy="51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Josh Nightingale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Universidade Federale do Rio Grande do Sul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&amp; Erasmus Mundus 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Master in Applied Ecology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4104000" y="864000"/>
            <a:ext cx="180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7824960" y="5688000"/>
            <a:ext cx="2084400" cy="16131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16360" y="5799600"/>
            <a:ext cx="1727280" cy="168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72000" y="1129320"/>
            <a:ext cx="9761760" cy="5206680"/>
          </a:xfrm>
          <a:prstGeom prst="rect">
            <a:avLst/>
          </a:prstGeom>
          <a:ln>
            <a:noFill/>
          </a:ln>
        </p:spPr>
      </p:pic>
      <p:sp>
        <p:nvSpPr>
          <p:cNvPr id="146" name="TextShape 2"/>
          <p:cNvSpPr txBox="1"/>
          <p:nvPr/>
        </p:nvSpPr>
        <p:spPr>
          <a:xfrm>
            <a:off x="2124000" y="234000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habitat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7452000" y="234000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504000" y="5976000"/>
            <a:ext cx="302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Log-transformed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variation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16000" y="1405080"/>
            <a:ext cx="9650880" cy="51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season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2423520"/>
            <a:ext cx="7618680" cy="40564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877320" y="2376000"/>
            <a:ext cx="8654400" cy="46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habitat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862920" y="2340000"/>
            <a:ext cx="8706240" cy="46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-20160" y="1080000"/>
            <a:ext cx="9988920" cy="532800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2124000" y="234000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habitat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7452000" y="2340000"/>
            <a:ext cx="2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Differences between habitats in functions supported?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of CWMs 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264000" y="5131800"/>
            <a:ext cx="3455640" cy="23558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360000" y="5122080"/>
            <a:ext cx="5543640" cy="23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-29520" y="468000"/>
            <a:ext cx="10142280" cy="54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Conclusions”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Signals not very clear visually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an analytical approach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clearly cluster within habitats more than seasons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Migrants a small % of community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evidence of seasonal functional changes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TODO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 species data within sites? 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use presence/absence?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Analyse functional groups of species separately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Seasonality of resident species?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Temporal trends? (2005-2016)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Community assembly in same environments from different species pools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there evidence of consistency?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i.e., environmental determinism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264000" y="5131800"/>
            <a:ext cx="3455640" cy="235584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360000" y="5122080"/>
            <a:ext cx="5543640" cy="23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equivalence of summer and winter migrants?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roles of migratory vs resident species?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Differences between habitats in functions supported?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6264000" y="5131800"/>
            <a:ext cx="3455640" cy="23558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60000" y="5122080"/>
            <a:ext cx="5543640" cy="23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roles of migratory vs resident species?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PCoA scores from Gower distance matrix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between migrants and residents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Difference between pairs of migrants vs. random pairs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264000" y="5131800"/>
            <a:ext cx="3455640" cy="23558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360000" y="5122080"/>
            <a:ext cx="5543640" cy="23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equivalence of summer and winter migrants?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of species and trait data (using Gower distance)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Variance partitioning of ß-variation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6264000" y="5131800"/>
            <a:ext cx="3455640" cy="23558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360000" y="5122080"/>
            <a:ext cx="5543640" cy="23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equivalence of summer and winter migrants?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of species and trait data (using Gower distance)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 clusters within seasons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data within habitats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Variance partitioning of ß-variation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 varies more by seasons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data varies more by habitat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season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432000" y="2279520"/>
            <a:ext cx="9106200" cy="48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habitat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60000" y="2423520"/>
            <a:ext cx="8970840" cy="477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data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16000" y="1206000"/>
            <a:ext cx="9212760" cy="4914000"/>
          </a:xfrm>
          <a:prstGeom prst="rect">
            <a:avLst/>
          </a:prstGeom>
          <a:ln>
            <a:noFill/>
          </a:ln>
        </p:spPr>
      </p:pic>
      <p:sp>
        <p:nvSpPr>
          <p:cNvPr id="143" name="TextShape 2"/>
          <p:cNvSpPr txBox="1"/>
          <p:nvPr/>
        </p:nvSpPr>
        <p:spPr>
          <a:xfrm>
            <a:off x="504000" y="5976000"/>
            <a:ext cx="302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Presence/absence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LibreOffice/5.1.2.2$Linux_X86_64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2016-04-08T08:40:17Z</dcterms:created>
  <dc:creator/>
  <dc:description/>
  <dc:language>en-GB</dc:language>
  <cp:lastModifiedBy/>
  <dcterms:modified xsi:type="dcterms:W3CDTF">2016-04-08T11:37:16Z</dcterms:modified>
  <cp:revision>12</cp:revision>
  <dc:subject/>
  <dc:title/>
</cp:coreProperties>
</file>